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EF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FA6BF-4703-4044-A10F-EC81328F15B0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DCF8F7-5510-48BA-91AB-BFD994C21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FA6BF-4703-4044-A10F-EC81328F15B0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DCF8F7-5510-48BA-91AB-BFD994C2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FA6BF-4703-4044-A10F-EC81328F15B0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DCF8F7-5510-48BA-91AB-BFD994C2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FA6BF-4703-4044-A10F-EC81328F15B0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DCF8F7-5510-48BA-91AB-BFD994C2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FA6BF-4703-4044-A10F-EC81328F15B0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DCF8F7-5510-48BA-91AB-BFD994C21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FA6BF-4703-4044-A10F-EC81328F15B0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DCF8F7-5510-48BA-91AB-BFD994C2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FA6BF-4703-4044-A10F-EC81328F15B0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DCF8F7-5510-48BA-91AB-BFD994C21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FA6BF-4703-4044-A10F-EC81328F15B0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DCF8F7-5510-48BA-91AB-BFD994C2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FA6BF-4703-4044-A10F-EC81328F15B0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DCF8F7-5510-48BA-91AB-BFD994C2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AFA6BF-4703-4044-A10F-EC81328F15B0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DCF8F7-5510-48BA-91AB-BFD994C2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3AFA6BF-4703-4044-A10F-EC81328F15B0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0DCF8F7-5510-48BA-91AB-BFD994C2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3AFA6BF-4703-4044-A10F-EC81328F15B0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0DCF8F7-5510-48BA-91AB-BFD994C2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Whitleymar\Local%20Settings\Temporary%20Internet%20Files\Content.IE5\NJ7IHSW2\MSj04378740000%5b1%5d.wav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Whitleymar\Local%20Settings\Temporary%20Internet%20Files\Content.IE5\NJ7IHSW2\MSj04378740000%5b1%5d.wav" TargetMode="Externa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png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Whitleymar\Local%20Settings\Temporary%20Internet%20Files\Content.IE5\NJ7IHSW2\MSj04378740000%5b1%5d.wav" TargetMode="External"/><Relationship Id="rId6" Type="http://schemas.openxmlformats.org/officeDocument/2006/relationships/image" Target="../media/image12.w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871420">
            <a:off x="2245022" y="756419"/>
            <a:ext cx="4394002" cy="14485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MY GRANDMOTHER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200400"/>
            <a:ext cx="4648200" cy="2895600"/>
          </a:xfrm>
        </p:spPr>
        <p:txBody>
          <a:bodyPr>
            <a:normAutofit/>
          </a:bodyPr>
          <a:lstStyle/>
          <a:p>
            <a:r>
              <a:rPr lang="en-US" dirty="0" smtClean="0"/>
              <a:t>BY: Maris Whitley</a:t>
            </a:r>
            <a:endParaRPr lang="en-US" dirty="0"/>
          </a:p>
        </p:txBody>
      </p:sp>
      <p:pic>
        <p:nvPicPr>
          <p:cNvPr id="4" name="Picture 3" descr="maris grandmoth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667000"/>
            <a:ext cx="3773750" cy="2706885"/>
          </a:xfrm>
          <a:prstGeom prst="rect">
            <a:avLst/>
          </a:prstGeom>
        </p:spPr>
      </p:pic>
      <p:pic>
        <p:nvPicPr>
          <p:cNvPr id="5" name="MSj0437874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THINGS WE DO TOGETHER</a:t>
            </a:r>
            <a:endParaRPr lang="en-US" b="1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572000"/>
          </a:xfr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orthographicFront"/>
            <a:lightRig rig="flood" dir="tl">
              <a:rot lat="0" lon="0" rev="13800000"/>
            </a:lightRig>
          </a:scene3d>
          <a:sp3d extrusionH="107950" prstMaterial="plastic">
            <a:bevelB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</a:rPr>
              <a:t>PLAY THE PIANO</a:t>
            </a:r>
          </a:p>
          <a:p>
            <a:pPr>
              <a:buNone/>
            </a:pPr>
            <a:endParaRPr lang="en-US" sz="3600" b="1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lgerian" pitchFamily="82" charset="0"/>
            </a:endParaRPr>
          </a:p>
          <a:p>
            <a:pPr>
              <a:buNone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</a:rPr>
              <a:t>WALK  AROUND THE  NEIGHBORHOOD</a:t>
            </a:r>
          </a:p>
          <a:p>
            <a:pPr>
              <a:buNone/>
            </a:pPr>
            <a:endParaRPr lang="en-US" sz="3600" b="1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lgerian" pitchFamily="82" charset="0"/>
            </a:endParaRPr>
          </a:p>
          <a:p>
            <a:pPr>
              <a:buNone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</a:rPr>
              <a:t>MAKE BISCUITS</a:t>
            </a:r>
          </a:p>
          <a:p>
            <a:pPr>
              <a:buNone/>
            </a:pPr>
            <a:endParaRPr lang="en-US" sz="3600" b="1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lgerian" pitchFamily="82" charset="0"/>
            </a:endParaRPr>
          </a:p>
          <a:p>
            <a:pPr>
              <a:buNone/>
            </a:pPr>
            <a:r>
              <a:rPr lang="en-US" sz="36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lgerian" pitchFamily="82" charset="0"/>
              </a:rPr>
              <a:t>DO HOMEWORK</a:t>
            </a:r>
          </a:p>
          <a:p>
            <a:pPr>
              <a:buNone/>
            </a:pPr>
            <a:endParaRPr lang="en-US" sz="3600" b="1" dirty="0" smtClean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lgerian" pitchFamily="82" charset="0"/>
            </a:endParaRPr>
          </a:p>
          <a:p>
            <a:pPr>
              <a:buNone/>
            </a:pP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Whitleymar\Local Settings\Temporary Internet Files\Content.IE5\D43948YL\MCBL00006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63060" y="2895601"/>
            <a:ext cx="1395140" cy="1143000"/>
          </a:xfrm>
          <a:prstGeom prst="rect">
            <a:avLst/>
          </a:prstGeom>
          <a:noFill/>
        </p:spPr>
      </p:pic>
      <p:pic>
        <p:nvPicPr>
          <p:cNvPr id="1026" name="Picture 2" descr="C:\Documents and Settings\Whitleymar\Local Settings\Temporary Internet Files\Content.IE5\MSMEQQKP\MCj032930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1704749"/>
            <a:ext cx="1130300" cy="886051"/>
          </a:xfrm>
          <a:prstGeom prst="rect">
            <a:avLst/>
          </a:prstGeom>
          <a:noFill/>
        </p:spPr>
      </p:pic>
      <p:pic>
        <p:nvPicPr>
          <p:cNvPr id="1028" name="Picture 4" descr="C:\Documents and Settings\Whitleymar\Local Settings\Temporary Internet Files\Content.IE5\D43948YL\MCj0396914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4800" y="3048000"/>
            <a:ext cx="1065212" cy="1453957"/>
          </a:xfrm>
          <a:prstGeom prst="rect">
            <a:avLst/>
          </a:prstGeom>
          <a:noFill/>
        </p:spPr>
      </p:pic>
      <p:pic>
        <p:nvPicPr>
          <p:cNvPr id="1029" name="Picture 5" descr="C:\Documents and Settings\Whitleymar\Local Settings\Temporary Internet Files\Content.IE5\8G1X8S0D\MCj0379777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14600" y="5029200"/>
            <a:ext cx="1262062" cy="1160301"/>
          </a:xfrm>
          <a:prstGeom prst="rect">
            <a:avLst/>
          </a:prstGeom>
          <a:noFill/>
        </p:spPr>
      </p:pic>
      <p:pic>
        <p:nvPicPr>
          <p:cNvPr id="9" name="MSj0437874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229600" y="1676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2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24053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772400" cy="4572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	WATCH   TV: </a:t>
            </a:r>
          </a:p>
          <a:p>
            <a:pPr>
              <a:buNone/>
            </a:pPr>
            <a:r>
              <a:rPr lang="en-US" dirty="0" smtClean="0"/>
              <a:t>LIKE  THE  GOLF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AMERICAN  IDOL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228600"/>
            <a:ext cx="7848600" cy="1219200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247471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/>
                <a:solidFill>
                  <a:srgbClr val="21EFAF"/>
                </a:solidFill>
              </a:rPr>
              <a:t>MORE THINGS I LIKE TO DO WITH MY </a:t>
            </a:r>
            <a:r>
              <a:rPr lang="en-US" sz="3600" b="1" dirty="0" smtClean="0">
                <a:ln/>
                <a:solidFill>
                  <a:srgbClr val="21EFAF"/>
                </a:solidFill>
              </a:rPr>
              <a:t>GRANDMOTHER</a:t>
            </a:r>
            <a:endParaRPr lang="en-US" sz="3600" b="1" dirty="0">
              <a:ln/>
              <a:solidFill>
                <a:srgbClr val="21EFAF"/>
              </a:solidFill>
            </a:endParaRPr>
          </a:p>
        </p:txBody>
      </p:sp>
      <p:pic>
        <p:nvPicPr>
          <p:cNvPr id="9" name="MSj0437874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153400" y="685800"/>
            <a:ext cx="304800" cy="304800"/>
          </a:xfrm>
          <a:prstGeom prst="rect">
            <a:avLst/>
          </a:prstGeom>
        </p:spPr>
      </p:pic>
      <p:pic>
        <p:nvPicPr>
          <p:cNvPr id="1026" name="Picture 2" descr="C:\Documents and Settings\Whitleymar\Local Settings\Temporary Internet Files\Content.IE5\0Y42HLHA\MCj0439833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1371600"/>
            <a:ext cx="1371600" cy="1371600"/>
          </a:xfrm>
          <a:prstGeom prst="rect">
            <a:avLst/>
          </a:prstGeom>
          <a:noFill/>
        </p:spPr>
      </p:pic>
      <p:pic>
        <p:nvPicPr>
          <p:cNvPr id="1027" name="Picture 3" descr="C:\Documents and Settings\Whitleymar\Local Settings\Temporary Internet Files\Content.IE5\0Y42HLHA\MCj0437075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8800" y="2743200"/>
            <a:ext cx="1714500" cy="1714500"/>
          </a:xfrm>
          <a:prstGeom prst="rect">
            <a:avLst/>
          </a:prstGeom>
          <a:noFill/>
        </p:spPr>
      </p:pic>
      <p:pic>
        <p:nvPicPr>
          <p:cNvPr id="1028" name="Picture 4" descr="C:\Documents and Settings\Whitleymar\Local Settings\Temporary Internet Files\Content.IE5\NJ7IHSW2\MCj0397064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14800" y="4343400"/>
            <a:ext cx="883310" cy="888797"/>
          </a:xfrm>
          <a:prstGeom prst="rect">
            <a:avLst/>
          </a:prstGeom>
          <a:noFill/>
        </p:spPr>
      </p:pic>
      <p:pic>
        <p:nvPicPr>
          <p:cNvPr id="1029" name="Picture 5" descr="C:\Documents and Settings\Whitleymar\Local Settings\Temporary Internet Files\Content.IE5\0Y42HLHA\MCj0408030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90800" y="4876800"/>
            <a:ext cx="1143000" cy="1434935"/>
          </a:xfrm>
          <a:prstGeom prst="rect">
            <a:avLst/>
          </a:prstGeom>
          <a:noFill/>
        </p:spPr>
      </p:pic>
      <p:pic>
        <p:nvPicPr>
          <p:cNvPr id="1030" name="Picture 6" descr="C:\Documents and Settings\Whitleymar\Local Settings\Temporary Internet Files\Content.IE5\OOJILD1J\MCj0358059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33800" y="3194050"/>
            <a:ext cx="915988" cy="8445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2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011936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pitchFamily="2" charset="2"/>
              </a:rPr>
              <a:t> </a:t>
            </a:r>
            <a:r>
              <a:rPr lang="en-US" sz="32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32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pitchFamily="2" charset="2"/>
              </a:rPr>
              <a:t></a:t>
            </a:r>
            <a:r>
              <a:rPr lang="en-US" sz="32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32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pitchFamily="2" charset="2"/>
              </a:rPr>
              <a:t></a:t>
            </a:r>
            <a:r>
              <a:rPr lang="en-US" sz="32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32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pitchFamily="2" charset="2"/>
              </a:rPr>
              <a:t></a:t>
            </a:r>
            <a:r>
              <a:rPr lang="en-US" sz="32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32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pitchFamily="2" charset="2"/>
              </a:rPr>
              <a:t></a:t>
            </a:r>
            <a:r>
              <a:rPr lang="en-US" sz="32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32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Wingdings" pitchFamily="2" charset="2"/>
              </a:rPr>
              <a:t></a:t>
            </a:r>
            <a:r>
              <a:rPr lang="en-US" sz="3200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OVER ALL MY GRANDMOTHER IS GREAT! </a:t>
            </a:r>
          </a:p>
          <a:p>
            <a:pPr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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 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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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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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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1" name="Picture 3" descr="C:\Documents and Settings\Whitleymar\Local Settings\Temporary Internet Files\Content.IE5\NJ7IHSW2\MCj042449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917723"/>
            <a:ext cx="3200400" cy="3406877"/>
          </a:xfrm>
          <a:prstGeom prst="rect">
            <a:avLst/>
          </a:prstGeom>
          <a:noFill/>
        </p:spPr>
      </p:pic>
      <p:pic>
        <p:nvPicPr>
          <p:cNvPr id="2052" name="Picture 4" descr="C:\Documents and Settings\Whitleymar\Local Settings\Temporary Internet Files\Content.IE5\0Y42HLHA\MCj042448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33400"/>
            <a:ext cx="2098675" cy="850900"/>
          </a:xfrm>
          <a:prstGeom prst="rect">
            <a:avLst/>
          </a:prstGeom>
          <a:noFill/>
        </p:spPr>
      </p:pic>
      <p:pic>
        <p:nvPicPr>
          <p:cNvPr id="7" name="Picture 4" descr="C:\Documents and Settings\Whitleymar\Local Settings\Temporary Internet Files\Content.IE5\0Y42HLHA\MCj042448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533400"/>
            <a:ext cx="2098675" cy="850900"/>
          </a:xfrm>
          <a:prstGeom prst="rect">
            <a:avLst/>
          </a:prstGeom>
          <a:noFill/>
        </p:spPr>
      </p:pic>
      <p:pic>
        <p:nvPicPr>
          <p:cNvPr id="8" name="Picture 4" descr="C:\Documents and Settings\Whitleymar\Local Settings\Temporary Internet Files\Content.IE5\0Y42HLHA\MCj042448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533400"/>
            <a:ext cx="2098675" cy="850900"/>
          </a:xfrm>
          <a:prstGeom prst="rect">
            <a:avLst/>
          </a:prstGeom>
          <a:noFill/>
        </p:spPr>
      </p:pic>
      <p:pic>
        <p:nvPicPr>
          <p:cNvPr id="10" name="Picture 3" descr="C:\Documents and Settings\Whitleymar\Local Settings\Temporary Internet Files\Content.IE5\NJ7IHSW2\MCj042449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2895600"/>
            <a:ext cx="3200400" cy="3406877"/>
          </a:xfrm>
          <a:prstGeom prst="rect">
            <a:avLst/>
          </a:prstGeom>
          <a:noFill/>
        </p:spPr>
      </p:pic>
      <p:pic>
        <p:nvPicPr>
          <p:cNvPr id="2053" name="Picture 5" descr="C:\Documents and Settings\Whitleymar\Local Settings\Temporary Internet Files\Content.IE5\OOJILD1J\MCj042449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0" y="3352800"/>
            <a:ext cx="1993900" cy="1200150"/>
          </a:xfrm>
          <a:prstGeom prst="rect">
            <a:avLst/>
          </a:prstGeom>
          <a:noFill/>
        </p:spPr>
      </p:pic>
      <p:graphicFrame>
        <p:nvGraphicFramePr>
          <p:cNvPr id="2055" name="Object 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229600" y="1905000"/>
          <a:ext cx="304800" cy="304800"/>
        </p:xfrm>
        <a:graphic>
          <a:graphicData uri="http://schemas.openxmlformats.org/presentationml/2006/ole">
            <p:oleObj spid="_x0000_s2055" name="Sound Recorder Document" r:id="rId6" imgW="304520" imgH="304520" progId="SoundRec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65</TotalTime>
  <Words>38</Words>
  <Application>Microsoft Office PowerPoint</Application>
  <PresentationFormat>On-screen Show (4:3)</PresentationFormat>
  <Paragraphs>22</Paragraphs>
  <Slides>4</Slides>
  <Notes>0</Notes>
  <HiddenSlides>0</HiddenSlides>
  <MMClips>3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Metro</vt:lpstr>
      <vt:lpstr>Sound (OLE2)</vt:lpstr>
      <vt:lpstr>MY GRANDMOTHER</vt:lpstr>
      <vt:lpstr>THINGS WE DO TOGETHER</vt:lpstr>
      <vt:lpstr>Slide 3</vt:lpstr>
      <vt:lpstr>        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GRANDMOTHER</dc:title>
  <dc:creator>Whitleymar</dc:creator>
  <cp:lastModifiedBy>Whitleymar</cp:lastModifiedBy>
  <cp:revision>10</cp:revision>
  <dcterms:created xsi:type="dcterms:W3CDTF">2009-03-25T18:26:48Z</dcterms:created>
  <dcterms:modified xsi:type="dcterms:W3CDTF">2009-04-22T18:40:48Z</dcterms:modified>
</cp:coreProperties>
</file>